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59" r:id="rId4"/>
    <p:sldId id="285" r:id="rId5"/>
    <p:sldId id="286" r:id="rId6"/>
    <p:sldId id="288" r:id="rId7"/>
    <p:sldId id="287" r:id="rId8"/>
    <p:sldId id="260" r:id="rId9"/>
    <p:sldId id="289" r:id="rId10"/>
    <p:sldId id="261" r:id="rId11"/>
    <p:sldId id="268" r:id="rId12"/>
    <p:sldId id="295" r:id="rId13"/>
    <p:sldId id="262" r:id="rId14"/>
    <p:sldId id="263" r:id="rId15"/>
    <p:sldId id="264" r:id="rId16"/>
    <p:sldId id="290" r:id="rId17"/>
    <p:sldId id="294" r:id="rId18"/>
    <p:sldId id="291" r:id="rId19"/>
    <p:sldId id="292" r:id="rId20"/>
    <p:sldId id="278" r:id="rId21"/>
    <p:sldId id="296" r:id="rId22"/>
    <p:sldId id="284" r:id="rId23"/>
    <p:sldId id="297" r:id="rId24"/>
    <p:sldId id="281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60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61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B9D17-C7A9-4767-AD99-0C6F3B75FEB3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7680B-5F1D-4493-B0F0-6ADA296B46D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2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72412-2C88-4324-951E-8EC72B1DFAE6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EB956-5C36-442E-87F6-E35017C53A1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34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000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86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9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1AD88-2802-4CDB-975A-B5D839F48B7A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30.gif"/><Relationship Id="rId5" Type="http://schemas.openxmlformats.org/officeDocument/2006/relationships/image" Target="../media/image24.gif"/><Relationship Id="rId10" Type="http://schemas.openxmlformats.org/officeDocument/2006/relationships/image" Target="../media/image29.gif"/><Relationship Id="rId4" Type="http://schemas.openxmlformats.org/officeDocument/2006/relationships/image" Target="../media/image23.jpeg"/><Relationship Id="rId9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286116" y="500042"/>
            <a:ext cx="24684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5</a:t>
            </a:r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-класс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71472" y="1071546"/>
            <a:ext cx="8064896" cy="1296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880" lvl="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ru-RU" sz="60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Информатика</a:t>
            </a:r>
            <a:endParaRPr kumimoji="0" lang="ru-RU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2" descr="E:\kartinki\компютерПо\komputer\default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2357430"/>
            <a:ext cx="5072098" cy="3214710"/>
          </a:xfrm>
          <a:prstGeom prst="roundRect">
            <a:avLst>
              <a:gd name="adj" fmla="val 0"/>
            </a:avLst>
          </a:prstGeo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928926" y="214290"/>
            <a:ext cx="3241657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Материалдуу</a:t>
            </a:r>
            <a:endParaRPr lang="ru-RU" sz="36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эмес</a:t>
            </a:r>
            <a:endParaRPr lang="ru-RU" sz="36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2" y="1571612"/>
            <a:ext cx="278608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Символдук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1802" y="1571612"/>
            <a:ext cx="307183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Графикалык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074" y="1571612"/>
            <a:ext cx="271464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Үндүк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kartinki\химия\chemistryp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285992"/>
            <a:ext cx="2496248" cy="1781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:\kartinki\скачанные картинки\Бумага и перо\97e7a6272f3c54b2cd9f78d29437c45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2357430"/>
            <a:ext cx="1571636" cy="1737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C:\kartinki\скачанные картинки\интерфейсф ТР\abiwordqk8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4214818"/>
            <a:ext cx="2660667" cy="1915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5" name="Picture 7" descr="C:\kartinki\скачанные картинки\РЕДАКТИРЛОО\photo_19210_2010072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2357430"/>
            <a:ext cx="2500330" cy="1672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C:\kartinki\инфДеятЧел\soc3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3071802" y="3857628"/>
            <a:ext cx="1729864" cy="1604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7" name="Picture 9" descr="C:\kartinki\анимационные картинки\музыка\muzika-46.gif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7884" y="2285992"/>
            <a:ext cx="2197093" cy="1602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8" name="Picture 10" descr="C:\kartinki\анимационные картинки\музыка\muzika-35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29520" y="4143380"/>
            <a:ext cx="1500198" cy="1661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9" name="Picture 11" descr="C:\kartinki\анимационные картинки\музыка\muzika-54.gif"/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2198" y="4143380"/>
            <a:ext cx="1370037" cy="870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0" name="Picture 12" descr="C:\kartinki\анимационные картинки\музыка\muzika-15.gif"/>
          <p:cNvPicPr>
            <a:picLocks noChangeAspect="1" noChangeArrowheads="1" noCrop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01024" y="2428868"/>
            <a:ext cx="838200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1" name="Picture 13" descr="C:\kartinki\анимационные картинки\музыка\muzika-27.gif"/>
          <p:cNvPicPr>
            <a:picLocks noChangeAspect="1" noChangeArrowheads="1" noCrop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29322" y="4786322"/>
            <a:ext cx="1704975" cy="1076325"/>
          </a:xfrm>
          <a:prstGeom prst="rect">
            <a:avLst/>
          </a:prstGeom>
          <a:noFill/>
        </p:spPr>
      </p:pic>
      <p:pic>
        <p:nvPicPr>
          <p:cNvPr id="2062" name="Picture 14" descr="C:\kartinki\костюмы средневековья\36831.p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00496" y="3786190"/>
            <a:ext cx="1857388" cy="2352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Стрелка вправо 17"/>
          <p:cNvSpPr/>
          <p:nvPr/>
        </p:nvSpPr>
        <p:spPr>
          <a:xfrm rot="7998022">
            <a:off x="2221079" y="1158507"/>
            <a:ext cx="785818" cy="35719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 rot="2705719">
            <a:off x="6154589" y="1154441"/>
            <a:ext cx="785818" cy="35719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4500562" y="1357298"/>
            <a:ext cx="214314" cy="35719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pic>
        <p:nvPicPr>
          <p:cNvPr id="1029" name="Picture 5" descr="C:\картинки2\поцессы\4190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4572008"/>
            <a:ext cx="2703348" cy="17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C:\картинки2\поцессы\fusion-power-2040-2050-dem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7456" y="3568703"/>
            <a:ext cx="2860692" cy="2003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198008" y="214290"/>
            <a:ext cx="6803016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Байкоонун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изилдөөнүн</a:t>
            </a:r>
            <a:endParaRPr lang="ru-RU" sz="36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объекттери</a:t>
            </a:r>
            <a:endParaRPr lang="ru-RU" sz="36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1714488"/>
            <a:ext cx="278608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Кубулуш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0760" y="1714488"/>
            <a:ext cx="278608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Процесс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kartinki\rabctol\31956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2428868"/>
            <a:ext cx="2857520" cy="171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5" name="Picture 3" descr="C:\kartinki\мозг\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2571744"/>
            <a:ext cx="2786082" cy="171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:\картинки2\явления\ad683d454e55dc28cfa5296edd1_prev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728" y="3357562"/>
            <a:ext cx="2874979" cy="2163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картинки2\явления\VirginMaryEgyptApparitions_0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5720" y="4537245"/>
            <a:ext cx="2857519" cy="178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Стрелка вправо 11"/>
          <p:cNvSpPr/>
          <p:nvPr/>
        </p:nvSpPr>
        <p:spPr>
          <a:xfrm rot="5400000">
            <a:off x="2463351" y="1400780"/>
            <a:ext cx="301273" cy="35719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5400000">
            <a:off x="6528784" y="1400778"/>
            <a:ext cx="301273" cy="35719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857488" y="214290"/>
            <a:ext cx="3429024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Бул</a:t>
            </a:r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ru-RU" sz="4800" b="1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эмне</a:t>
            </a:r>
            <a:r>
              <a:rPr lang="en-US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Прямоугольник с двумя скругленными соседними углами 13"/>
          <p:cNvSpPr/>
          <p:nvPr/>
        </p:nvSpPr>
        <p:spPr>
          <a:xfrm>
            <a:off x="357158" y="1142984"/>
            <a:ext cx="5643602" cy="3500462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marL="514350" indent="-514350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1)  </a:t>
            </a:r>
            <a:r>
              <a:rPr lang="ky-KG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Түсү кара</a:t>
            </a:r>
          </a:p>
          <a:p>
            <a:pPr marL="514350" indent="-514350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2)  </a:t>
            </a:r>
            <a:r>
              <a:rPr lang="ky-KG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Компьютедин бөлүгү</a:t>
            </a:r>
          </a:p>
          <a:p>
            <a:pPr marL="514350" indent="-514350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3)  </a:t>
            </a:r>
            <a:r>
              <a:rPr lang="ky-KG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Компьютердик объекттер менен иш алып барат</a:t>
            </a:r>
          </a:p>
          <a:p>
            <a:pPr marL="514350" indent="-514350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4)  </a:t>
            </a:r>
            <a:r>
              <a:rPr lang="ky-KG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Колдонуучунун эң керектүү жардамчысы</a:t>
            </a:r>
          </a:p>
          <a:p>
            <a:pPr marL="514350" indent="-514350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5)  </a:t>
            </a:r>
            <a:r>
              <a:rPr lang="ky-KG" sz="28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Жандуу жаратылышта тууганы бар</a:t>
            </a:r>
            <a:endParaRPr lang="ru-RU" sz="2800" b="1" i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7" name="Блок-схема: узел 16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узел 17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Клавиатура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Блок-схема: знак завершения 19"/>
          <p:cNvSpPr/>
          <p:nvPr/>
        </p:nvSpPr>
        <p:spPr>
          <a:xfrm>
            <a:off x="1071538" y="5572140"/>
            <a:ext cx="3571900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12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Эл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чычкан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1" name="Блок-схема: знак завершения 20"/>
          <p:cNvSpPr/>
          <p:nvPr/>
        </p:nvSpPr>
        <p:spPr>
          <a:xfrm>
            <a:off x="5143504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Сис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биримдик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Блок-схема: знак завершения 21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kartinki\kartinki\компютерПо\органы чувсив\26-104-079-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1857364"/>
            <a:ext cx="2476496" cy="1857372"/>
          </a:xfrm>
          <a:prstGeom prst="rect">
            <a:avLst/>
          </a:prstGeom>
          <a:noFill/>
        </p:spPr>
      </p:pic>
      <p:sp>
        <p:nvSpPr>
          <p:cNvPr id="23" name="Прямоугольник 22"/>
          <p:cNvSpPr/>
          <p:nvPr/>
        </p:nvSpPr>
        <p:spPr>
          <a:xfrm>
            <a:off x="6143636" y="1714488"/>
            <a:ext cx="2714644" cy="22860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2800" b="1" dirty="0" smtClean="0">
                <a:latin typeface="Arial" pitchFamily="34" charset="0"/>
                <a:cs typeface="Arial" pitchFamily="34" charset="0"/>
              </a:rPr>
              <a:t>Жашыруун үкөк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143636" y="1714488"/>
            <a:ext cx="2714644" cy="228601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7158" y="285728"/>
            <a:ext cx="8397171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эң негизги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мүнөздөмөсү</a:t>
            </a:r>
            <a:endParaRPr lang="ru-RU" sz="36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анын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4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4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аты</a:t>
            </a:r>
            <a:r>
              <a:rPr lang="ru-RU" sz="4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»</a:t>
            </a:r>
            <a:endParaRPr lang="ru-RU" sz="44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6050" y="1714488"/>
            <a:ext cx="366670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аты</a:t>
            </a:r>
            <a:endParaRPr lang="ru-RU" sz="36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500306"/>
            <a:ext cx="350046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Жалпы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аты</a:t>
            </a:r>
            <a:endParaRPr lang="ru-RU" sz="36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0694" y="2500306"/>
            <a:ext cx="327717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Энчилеш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аты</a:t>
            </a:r>
            <a:endParaRPr lang="ru-RU" sz="36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7158" y="3429000"/>
            <a:ext cx="3429024" cy="27146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Ит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Мышык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Үй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Адам</a:t>
            </a: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Эстелик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Дарыя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00694" y="3429000"/>
            <a:ext cx="3357586" cy="27146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Иттин</a:t>
            </a:r>
            <a:r>
              <a:rPr lang="ru-RU" sz="2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аты</a:t>
            </a:r>
            <a:r>
              <a:rPr lang="ru-RU" sz="2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Жолборс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»</a:t>
            </a: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Асандын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» </a:t>
            </a: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үйү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Ал 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Самат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»</a:t>
            </a: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ky-KG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Ленин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эстелиги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363538" indent="-363538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«Талас» </a:t>
            </a:r>
            <a:r>
              <a:rPr lang="ru-RU" sz="24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дарыясы</a:t>
            </a:r>
            <a:endParaRPr lang="ru-RU" sz="2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Двойная стрелка влево/вверх 8"/>
          <p:cNvSpPr/>
          <p:nvPr/>
        </p:nvSpPr>
        <p:spPr>
          <a:xfrm rot="5400000" flipH="1">
            <a:off x="2185518" y="1857364"/>
            <a:ext cx="642942" cy="642942"/>
          </a:xfrm>
          <a:prstGeom prst="lef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войная стрелка влево/вверх 11"/>
          <p:cNvSpPr/>
          <p:nvPr/>
        </p:nvSpPr>
        <p:spPr>
          <a:xfrm rot="5400000" flipH="1" flipV="1">
            <a:off x="6429388" y="1857364"/>
            <a:ext cx="642942" cy="642942"/>
          </a:xfrm>
          <a:prstGeom prst="lef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 descr="C:\kartinki\kartinki\ART\кошки\SIAMESE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357562"/>
            <a:ext cx="642942" cy="1357567"/>
          </a:xfrm>
          <a:prstGeom prst="rect">
            <a:avLst/>
          </a:prstGeom>
          <a:noFill/>
        </p:spPr>
      </p:pic>
      <p:pic>
        <p:nvPicPr>
          <p:cNvPr id="1027" name="Picture 3" descr="C:\kartinki\kartinki\ART\собаки\GOLDEN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3000372"/>
            <a:ext cx="857256" cy="1314922"/>
          </a:xfrm>
          <a:prstGeom prst="rect">
            <a:avLst/>
          </a:prstGeom>
          <a:noFill/>
        </p:spPr>
      </p:pic>
      <p:pic>
        <p:nvPicPr>
          <p:cNvPr id="1028" name="Picture 4" descr="C:\kartinki\kartinki\ART\домы\HOUSE1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86116" y="4000504"/>
            <a:ext cx="1319218" cy="934020"/>
          </a:xfrm>
          <a:prstGeom prst="rect">
            <a:avLst/>
          </a:prstGeom>
          <a:noFill/>
        </p:spPr>
      </p:pic>
      <p:pic>
        <p:nvPicPr>
          <p:cNvPr id="1029" name="Picture 5" descr="C:\kartinki\kartinki\ART\бизнес\SMILEMAN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2" y="4572008"/>
            <a:ext cx="770759" cy="1181567"/>
          </a:xfrm>
          <a:prstGeom prst="rect">
            <a:avLst/>
          </a:prstGeom>
          <a:noFill/>
        </p:spPr>
      </p:pic>
      <p:pic>
        <p:nvPicPr>
          <p:cNvPr id="1030" name="Picture 6" descr="C:\Documents and Settings\kjunusaliev\Рабочий стол\monuments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3306" y="5072074"/>
            <a:ext cx="936341" cy="1071570"/>
          </a:xfrm>
          <a:prstGeom prst="rect">
            <a:avLst/>
          </a:prstGeom>
          <a:noFill/>
        </p:spPr>
      </p:pic>
      <p:pic>
        <p:nvPicPr>
          <p:cNvPr id="1031" name="Picture 7" descr="C:\kartinki\kartinki\ART\земли\GORGE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5500702"/>
            <a:ext cx="908050" cy="683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57158" y="285728"/>
            <a:ext cx="842968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касиеттери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параметрлери</a:t>
            </a:r>
            <a:endParaRPr lang="ru-RU" sz="44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kartinki\televizor\cs-21k30mqqx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3429024" cy="2858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 descr="C:\kartinki\televizor\777c5e54aec7c3db1226ac6549add36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298430"/>
            <a:ext cx="1785950" cy="1987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:\kartinki\televizor\LT3218SU_racur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6446" y="1928802"/>
            <a:ext cx="3048000" cy="273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3214678" y="4714884"/>
            <a:ext cx="2956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Сыналгы</a:t>
            </a:r>
            <a:endParaRPr lang="ru-RU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7158" y="285728"/>
            <a:ext cx="842968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касиеттери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параметрлери</a:t>
            </a:r>
            <a:endParaRPr lang="ru-RU" sz="44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4678" y="1571612"/>
            <a:ext cx="2805576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Объект</a:t>
            </a:r>
          </a:p>
          <a:p>
            <a:pPr algn="ctr"/>
            <a:r>
              <a:rPr lang="ru-RU" sz="40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4000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сыналгы</a:t>
            </a:r>
            <a:r>
              <a:rPr lang="ru-RU" sz="40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»</a:t>
            </a:r>
            <a:endParaRPr lang="ru-RU" sz="4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3071810"/>
            <a:ext cx="3357586" cy="10715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Сандык</a:t>
            </a:r>
            <a:r>
              <a:rPr lang="ru-RU" sz="32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32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мүнөздөмөсү</a:t>
            </a:r>
            <a:endParaRPr lang="ru-RU" sz="32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500694" y="3071810"/>
            <a:ext cx="3357586" cy="10715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Сапаттык</a:t>
            </a:r>
            <a:r>
              <a:rPr lang="ru-RU" sz="32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32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мүнөздөмөсү</a:t>
            </a:r>
            <a:endParaRPr lang="ru-RU" sz="32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5720" y="4214818"/>
            <a:ext cx="3214710" cy="21431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Узуну</a:t>
            </a: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Туурасы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Бийиктиги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Диоганалы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Салмагы</a:t>
            </a:r>
            <a:r>
              <a:rPr lang="ru-RU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 ж.б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572132" y="4214818"/>
            <a:ext cx="3214710" cy="21431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Түрү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Түсү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Аты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Сапаты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Чыккан</a:t>
            </a:r>
            <a:r>
              <a:rPr lang="ru-RU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жери</a:t>
            </a:r>
            <a:endParaRPr lang="ru-RU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9" name="Стрелка углом вверх 8"/>
          <p:cNvSpPr/>
          <p:nvPr/>
        </p:nvSpPr>
        <p:spPr>
          <a:xfrm rot="10800000">
            <a:off x="2357422" y="2357429"/>
            <a:ext cx="857256" cy="71438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10800000" flipH="1">
            <a:off x="6072198" y="2357430"/>
            <a:ext cx="928694" cy="71438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5" name="Прямоугольник 14"/>
          <p:cNvSpPr/>
          <p:nvPr/>
        </p:nvSpPr>
        <p:spPr>
          <a:xfrm>
            <a:off x="285720" y="642918"/>
            <a:ext cx="8643998" cy="23574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сандык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мүнөздөмөсүн 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салмак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узундугу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туурасы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өлчөмү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көрсөткөн параметрлери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чоңдук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деп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аталат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  </a:t>
            </a:r>
            <a:endParaRPr lang="ru-RU" sz="32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Прямоугольник с двумя скругленными противолежащими углами 16"/>
          <p:cNvSpPr/>
          <p:nvPr/>
        </p:nvSpPr>
        <p:spPr>
          <a:xfrm>
            <a:off x="513416" y="428604"/>
            <a:ext cx="2415510" cy="428628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Аныктама</a:t>
            </a:r>
            <a:r>
              <a:rPr lang="ru-RU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85720" y="3500438"/>
            <a:ext cx="8643998" cy="23574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32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сапаттык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мүнөздөмөсүн (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түсү, мазмуну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түрү, тиби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формасы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даамы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жыты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материалы ж.б.)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көрсөткөн параметрлери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белгилери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деп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аталат</a:t>
            </a:r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  </a:t>
            </a:r>
          </a:p>
          <a:p>
            <a:r>
              <a:rPr lang="ru-RU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ru-RU" sz="32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Прямоугольник с двумя скругленными противолежащими углами 19"/>
          <p:cNvSpPr/>
          <p:nvPr/>
        </p:nvSpPr>
        <p:spPr>
          <a:xfrm>
            <a:off x="513416" y="3286124"/>
            <a:ext cx="2415510" cy="428628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Аныктама</a:t>
            </a:r>
            <a:r>
              <a:rPr lang="ru-RU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7158" y="285728"/>
            <a:ext cx="842968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касиеттери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параметрлери</a:t>
            </a:r>
            <a:endParaRPr lang="ru-RU" sz="44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0034" y="1857364"/>
            <a:ext cx="8215370" cy="392909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Параметр</a:t>
            </a:r>
            <a:r>
              <a:rPr lang="en-US" sz="4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ар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маанилерге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ээ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болгон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кандайдыр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бир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касиетин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мүнөздөгөн </a:t>
            </a:r>
            <a:r>
              <a:rPr lang="ru-RU" sz="4400" b="1" dirty="0" err="1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чоңдугу</a:t>
            </a:r>
            <a:r>
              <a:rPr lang="ru-RU" sz="4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же </a:t>
            </a:r>
            <a:r>
              <a:rPr lang="ru-RU" sz="4400" b="1" dirty="0" err="1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белгиси</a:t>
            </a:r>
            <a:r>
              <a:rPr lang="ru-RU" sz="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513416" y="1643050"/>
            <a:ext cx="2415510" cy="428628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Аныктама</a:t>
            </a:r>
            <a:r>
              <a:rPr lang="ru-RU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85720" y="928670"/>
          <a:ext cx="8572559" cy="560788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3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5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5738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Объект</a:t>
                      </a:r>
                      <a:endParaRPr lang="ru-RU" sz="2800" dirty="0">
                        <a:solidFill>
                          <a:srgbClr val="FFFF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 smtClean="0"/>
                        <a:t>Аты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 smtClean="0"/>
                        <a:t>Түрү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 smtClean="0"/>
                        <a:t>Ди</a:t>
                      </a:r>
                      <a:r>
                        <a:rPr lang="ky-KG" sz="2800" dirty="0" smtClean="0"/>
                        <a:t>огана</a:t>
                      </a:r>
                      <a:r>
                        <a:rPr lang="ru-RU" sz="2800" dirty="0" err="1" smtClean="0"/>
                        <a:t>лы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 smtClean="0"/>
                        <a:t>Түсү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 smtClean="0"/>
                        <a:t>Чыккан</a:t>
                      </a:r>
                      <a:r>
                        <a:rPr lang="ru-RU" sz="2800" dirty="0" smtClean="0"/>
                        <a:t> </a:t>
                      </a:r>
                      <a:r>
                        <a:rPr lang="ru-RU" sz="2800" dirty="0" err="1" smtClean="0"/>
                        <a:t>жери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Сапа ты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016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Sam-sung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ЭНТ (</a:t>
                      </a:r>
                      <a:r>
                        <a:rPr lang="en-US" sz="2800" dirty="0" smtClean="0"/>
                        <a:t>CRT</a:t>
                      </a:r>
                      <a:r>
                        <a:rPr lang="ru-RU" sz="2800" dirty="0" smtClean="0"/>
                        <a:t>)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51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 smtClean="0"/>
                        <a:t>Күмүш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Корея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SD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016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LG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 smtClean="0"/>
                        <a:t>Плаз-ма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72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Кара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Япония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Full HD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016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Atoym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СК (ЖК)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6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 smtClean="0"/>
                        <a:t>Күмүш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 smtClean="0"/>
                        <a:t>Кытай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2" descr="C:\kartinki\televizor\cs-21k30mqqx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786058"/>
            <a:ext cx="1285571" cy="1071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4" descr="C:\kartinki\televizor\LT3218SU_racu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28596" y="4000504"/>
            <a:ext cx="1181762" cy="1143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3" descr="C:\kartinki\televizor\777c5e54aec7c3db1226ac6549add36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357158" y="5286388"/>
            <a:ext cx="1285852" cy="1143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2357422" y="214290"/>
            <a:ext cx="4450834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32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Сыналгы</a:t>
            </a:r>
            <a:r>
              <a:rPr lang="ru-RU" sz="32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» </a:t>
            </a:r>
            <a:r>
              <a:rPr lang="ru-RU" sz="32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объектиси</a:t>
            </a:r>
            <a:endParaRPr lang="ru-RU" sz="3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graphicFrame>
        <p:nvGraphicFramePr>
          <p:cNvPr id="22" name="Таблица 21"/>
          <p:cNvGraphicFramePr>
            <a:graphicFrameLocks noGrp="1"/>
          </p:cNvGraphicFramePr>
          <p:nvPr/>
        </p:nvGraphicFramePr>
        <p:xfrm>
          <a:off x="357158" y="1071546"/>
          <a:ext cx="8429685" cy="465053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85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44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Текст</a:t>
                      </a:r>
                      <a:endParaRPr lang="ru-RU" sz="2400" b="1" dirty="0">
                        <a:solidFill>
                          <a:srgbClr val="00206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err="1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Шрифттин</a:t>
                      </a:r>
                      <a:r>
                        <a:rPr lang="ru-RU" sz="2400" b="1" dirty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ru-RU" sz="2400" b="1" dirty="0" err="1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гарнитурасы</a:t>
                      </a:r>
                      <a:endParaRPr lang="ru-RU" sz="2400" b="1" dirty="0">
                        <a:solidFill>
                          <a:srgbClr val="00206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Кегль</a:t>
                      </a:r>
                      <a:endParaRPr lang="ru-RU" sz="2400" b="1" dirty="0">
                        <a:solidFill>
                          <a:srgbClr val="00206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err="1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Түсү</a:t>
                      </a:r>
                      <a:r>
                        <a:rPr lang="ru-RU" sz="2400" b="1" dirty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2400" b="1" dirty="0">
                        <a:solidFill>
                          <a:srgbClr val="00206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err="1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Сызык</a:t>
                      </a:r>
                      <a:endParaRPr lang="ru-RU" sz="2400" b="1" dirty="0">
                        <a:solidFill>
                          <a:srgbClr val="00206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Үлгү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Arial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Кызыл 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Жок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u="sng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Үлгү</a:t>
                      </a:r>
                      <a:endParaRPr lang="ru-RU" sz="2800" u="sng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u="sng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Times New Roman</a:t>
                      </a:r>
                      <a:endParaRPr lang="ru-RU" sz="2800" u="sng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u="sng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</a:t>
                      </a:r>
                      <a:endParaRPr lang="ru-RU" sz="2800" u="sng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u="sng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Сары</a:t>
                      </a:r>
                      <a:endParaRPr lang="ru-RU" sz="2800" u="sng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u="sng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Бир</a:t>
                      </a:r>
                      <a:r>
                        <a:rPr lang="ru-RU" sz="2800" u="sng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2800" u="sng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сызылган</a:t>
                      </a:r>
                      <a:endParaRPr lang="ru-RU" sz="2800" u="sng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1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000" u="dbl" baseline="0" dirty="0" err="1">
                          <a:solidFill>
                            <a:srgbClr val="060AAA"/>
                          </a:solidFill>
                          <a:latin typeface="Impact" pitchFamily="34" charset="0"/>
                        </a:rPr>
                        <a:t>Үлгү</a:t>
                      </a:r>
                      <a:endParaRPr lang="ru-RU" sz="3000" u="dbl" baseline="0" dirty="0">
                        <a:solidFill>
                          <a:srgbClr val="060AAA"/>
                        </a:solidFill>
                        <a:latin typeface="Impac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u="dbl" baseline="0" dirty="0" smtClean="0">
                          <a:solidFill>
                            <a:srgbClr val="060AAA"/>
                          </a:solidFill>
                          <a:latin typeface="Impact" pitchFamily="34" charset="0"/>
                          <a:ea typeface="Calibri"/>
                          <a:cs typeface="Times New Roman"/>
                        </a:rPr>
                        <a:t>Impact</a:t>
                      </a:r>
                      <a:endParaRPr lang="ru-RU" sz="3000" u="dbl" baseline="0" dirty="0">
                        <a:solidFill>
                          <a:srgbClr val="060AAA"/>
                        </a:solidFill>
                        <a:latin typeface="Impac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u="dbl" baseline="0" dirty="0">
                          <a:solidFill>
                            <a:srgbClr val="060AAA"/>
                          </a:solidFill>
                          <a:latin typeface="Impact" pitchFamily="34" charset="0"/>
                        </a:rPr>
                        <a:t>22</a:t>
                      </a:r>
                      <a:endParaRPr lang="ru-RU" sz="3000" u="dbl" baseline="0" dirty="0">
                        <a:solidFill>
                          <a:srgbClr val="060AAA"/>
                        </a:solidFill>
                        <a:latin typeface="Impac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000" u="dbl" baseline="0" dirty="0" err="1">
                          <a:solidFill>
                            <a:srgbClr val="060AAA"/>
                          </a:solidFill>
                          <a:latin typeface="Impact" pitchFamily="34" charset="0"/>
                        </a:rPr>
                        <a:t>Көк</a:t>
                      </a:r>
                      <a:endParaRPr lang="ru-RU" sz="3000" u="dbl" baseline="0" dirty="0">
                        <a:solidFill>
                          <a:srgbClr val="060AAA"/>
                        </a:solidFill>
                        <a:latin typeface="Impac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000" u="dbl" baseline="0" dirty="0" err="1">
                          <a:solidFill>
                            <a:srgbClr val="060AAA"/>
                          </a:solidFill>
                          <a:latin typeface="Impact" pitchFamily="34" charset="0"/>
                        </a:rPr>
                        <a:t>Эки</a:t>
                      </a:r>
                      <a:r>
                        <a:rPr lang="ru-RU" sz="3000" u="dbl" baseline="0" dirty="0">
                          <a:solidFill>
                            <a:srgbClr val="060AAA"/>
                          </a:solidFill>
                          <a:latin typeface="Impact" pitchFamily="34" charset="0"/>
                        </a:rPr>
                        <a:t> </a:t>
                      </a:r>
                      <a:r>
                        <a:rPr lang="ru-RU" sz="3000" u="dbl" baseline="0" dirty="0" err="1">
                          <a:solidFill>
                            <a:srgbClr val="060AAA"/>
                          </a:solidFill>
                          <a:latin typeface="Impact" pitchFamily="34" charset="0"/>
                        </a:rPr>
                        <a:t>сызылган</a:t>
                      </a:r>
                      <a:endParaRPr lang="ru-RU" sz="3000" u="dbl" baseline="0" dirty="0">
                        <a:solidFill>
                          <a:srgbClr val="060AAA"/>
                        </a:solidFill>
                        <a:latin typeface="Impac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643174" y="214290"/>
            <a:ext cx="375436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«Текст»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объектиси</a:t>
            </a:r>
            <a:endParaRPr lang="ru-RU" sz="3200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57158" y="1357298"/>
            <a:ext cx="8358246" cy="15716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y-KG" sz="2800" dirty="0" smtClean="0">
                <a:latin typeface="Arial" pitchFamily="34" charset="0"/>
                <a:cs typeface="Arial" pitchFamily="34" charset="0"/>
              </a:rPr>
              <a:t>Айлана-чөйрөнүн параметрлерин(абанын температурасы, аба басымы ж.б.)  өлчөө кайсы информациялык процессти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ky-KG" sz="2800" dirty="0" smtClean="0">
                <a:latin typeface="Arial" pitchFamily="34" charset="0"/>
                <a:cs typeface="Arial" pitchFamily="34" charset="0"/>
              </a:rPr>
              <a:t> чагылдырат?</a:t>
            </a:r>
            <a:endParaRPr lang="ru-RU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7" name="Блок-схема: узел 16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узел 17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Сактоо</a:t>
            </a:r>
            <a:endParaRPr lang="ru-RU" sz="2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Блок-схема: знак завершения 19"/>
          <p:cNvSpPr/>
          <p:nvPr/>
        </p:nvSpPr>
        <p:spPr>
          <a:xfrm>
            <a:off x="1071538" y="5572140"/>
            <a:ext cx="3571900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12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Коргоо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1" name="Блок-схема: знак завершения 20"/>
          <p:cNvSpPr/>
          <p:nvPr/>
        </p:nvSpPr>
        <p:spPr>
          <a:xfrm>
            <a:off x="5143504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Берүү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Блок-схема: знак завершения 21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Алуу 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kartinki\kartinki\термометр\termomet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3071810"/>
            <a:ext cx="2143140" cy="1500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kartinki\kartinki\Измерительные приборы\mp3-u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0"/>
            <a:ext cx="2500330" cy="1462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71472" y="1214422"/>
            <a:ext cx="7643866" cy="11430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Физика </a:t>
            </a:r>
            <a:r>
              <a:rPr lang="ru-RU" sz="28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илими</a:t>
            </a:r>
            <a:r>
              <a:rPr lang="ru-RU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28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көбүнчө объекттин</a:t>
            </a:r>
            <a:r>
              <a:rPr lang="ru-RU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кайсы</a:t>
            </a:r>
            <a:r>
              <a:rPr lang="ru-RU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параметрлерин</a:t>
            </a:r>
            <a:r>
              <a:rPr lang="ru-RU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изилдейт</a:t>
            </a:r>
            <a:r>
              <a:rPr lang="ru-RU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?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2800" dirty="0"/>
          </a:p>
        </p:txBody>
      </p:sp>
      <p:sp>
        <p:nvSpPr>
          <p:cNvPr id="8" name="Блок-схема: узел 7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Сандык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1071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Белги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Сапаттык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Жасалма 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Documents and Settings\kjunusaliev\Рабочий стол\fizik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428868"/>
            <a:ext cx="2906738" cy="2180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 descr="C:\Documents and Settings\kjunusaliev\Рабочий стол\1278479411_fizika3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500306"/>
            <a:ext cx="1382704" cy="2074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3" name="Picture 5" descr="C:\Documents and Settings\kjunusaliev\Рабочий стол\1241799571_154029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8" y="2449506"/>
            <a:ext cx="2571768" cy="2071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14348" y="214290"/>
            <a:ext cx="7643866" cy="584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ctr"/>
            <a:r>
              <a:rPr lang="ru-RU" sz="32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Физика </a:t>
            </a:r>
            <a:r>
              <a:rPr lang="ru-RU" sz="32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илими</a:t>
            </a:r>
            <a:r>
              <a:rPr lang="ru-RU" sz="32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baseline="300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E:\kartinki\Космос\Zerg1high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142984"/>
            <a:ext cx="6500858" cy="50720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 descr="E:\kartinki\Космос\H Bomb.l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928670"/>
            <a:ext cx="4572033" cy="34290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E:\kartinki\поезда\706175040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3786190"/>
            <a:ext cx="3241499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27926">
            <a:off x="5599908" y="2570282"/>
            <a:ext cx="2464205" cy="1922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57686" y="4357694"/>
            <a:ext cx="2335933" cy="1734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86380" y="1571612"/>
            <a:ext cx="2587762" cy="9371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929108">
            <a:off x="404947" y="2392772"/>
            <a:ext cx="4953035" cy="1714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2-суроо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85720" y="1285860"/>
            <a:ext cx="8572560" cy="16430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«</a:t>
            </a:r>
            <a:r>
              <a:rPr lang="ru-RU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Түсү аппак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кант </a:t>
            </a:r>
            <a:r>
              <a:rPr lang="ru-RU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эмес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өзү жумшак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пахта </a:t>
            </a:r>
            <a:r>
              <a:rPr lang="ru-RU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эмес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эмне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?»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деген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табышмак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объекттин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параметрлерин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салыштырууга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чакырат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?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Чоңдук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1071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Белгилик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Заттык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Кубулуштук 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kartinki\kartinki\ART\календарь2\SNOFLAK2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000372"/>
            <a:ext cx="1612872" cy="1605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7" name="Picture 2" descr="C:\kartinki\kartinki\ART\календарь2\SNOFLAK2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071810"/>
            <a:ext cx="1612872" cy="1605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Picture 2" descr="C:\kartinki\kartinki\ART\календарь2\SNOFLAK2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2857496"/>
            <a:ext cx="1612872" cy="1605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9" name="Picture 2" descr="C:\kartinki\kartinki\ART\календарь2\SNOFLAK2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2857496"/>
            <a:ext cx="1612872" cy="1605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pic>
        <p:nvPicPr>
          <p:cNvPr id="4" name="Picture 2" descr="C:\Documents and Settings\kjunusaliev\Рабочий стол\1301903469_xlopo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500042"/>
            <a:ext cx="3571876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Documents and Settings\kjunusaliev\Мои документы\Мои рисунки\ckrinshoty\sfsgfgb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7" y="500042"/>
            <a:ext cx="3714776" cy="3287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C:\Documents and Settings\kjunusaliev\Рабочий стол\cotton-ball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6950" y="2711450"/>
            <a:ext cx="3805248" cy="3448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357422" y="285728"/>
            <a:ext cx="4357718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4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Υй тапшырма</a:t>
            </a:r>
            <a:endParaRPr lang="ru-RU" sz="48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E:\kartinki\ART\кален.дизайн\PGBRDR55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76796"/>
            <a:ext cx="8358246" cy="5160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15"/>
          <p:cNvSpPr/>
          <p:nvPr/>
        </p:nvSpPr>
        <p:spPr>
          <a:xfrm>
            <a:off x="1714480" y="1628800"/>
            <a:ext cx="5857916" cy="38884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Өз алдынча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«автомобиль»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«компьютер»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деген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объекттердин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ар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параметрлерин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таблица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түрүндө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түзүп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көргүлө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 А мен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болсо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канчалык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деңгээлде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түшүнгөнүңөрдү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билүү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үчүн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онлайн тест </a:t>
            </a:r>
            <a:r>
              <a:rPr lang="ru-RU" sz="32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жөнөтөмүн</a:t>
            </a:r>
            <a:r>
              <a:rPr lang="ru-RU" sz="32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2-суроо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Жаратылыштагы</a:t>
            </a:r>
            <a:endParaRPr lang="ru-RU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1071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Коомдогу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Техникадагы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Бардыгы</a:t>
            </a:r>
            <a:endParaRPr lang="ru-RU" sz="2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7158" y="1357298"/>
            <a:ext cx="8429684" cy="1451967"/>
          </a:xfrm>
          <a:prstGeom prst="round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Телефондон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алган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маалымат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боюнча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адам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кандайдыр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бир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буйрукту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аткарды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en-US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кай</a:t>
            </a:r>
            <a:r>
              <a:rPr lang="ky-KG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сы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информациялык</a:t>
            </a:r>
            <a:r>
              <a:rPr lang="ru-RU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процесс?</a:t>
            </a:r>
            <a:endParaRPr lang="ru-RU" sz="28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kartinki\kartinki\телефоны\cdt18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857496"/>
            <a:ext cx="1376671" cy="1785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 descr="C:\kartinki\kartinki\ART\бизнес\MANPHONE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2928934"/>
            <a:ext cx="1643074" cy="1582121"/>
          </a:xfrm>
          <a:prstGeom prst="rect">
            <a:avLst/>
          </a:prstGeom>
          <a:noFill/>
        </p:spPr>
      </p:pic>
      <p:pic>
        <p:nvPicPr>
          <p:cNvPr id="2052" name="Picture 4" descr="C:\kartinki\kartinki\ART\бизнес\COMPMAN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2857496"/>
            <a:ext cx="1987536" cy="1583866"/>
          </a:xfrm>
          <a:prstGeom prst="rect">
            <a:avLst/>
          </a:prstGeom>
          <a:noFill/>
        </p:spPr>
      </p:pic>
      <p:sp>
        <p:nvSpPr>
          <p:cNvPr id="17" name="Стрелка вправо 16"/>
          <p:cNvSpPr/>
          <p:nvPr/>
        </p:nvSpPr>
        <p:spPr>
          <a:xfrm>
            <a:off x="2643174" y="3429000"/>
            <a:ext cx="928694" cy="50006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5500694" y="3429000"/>
            <a:ext cx="928694" cy="50006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357554" y="2071678"/>
            <a:ext cx="2201863" cy="8302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ТЕМА:</a:t>
            </a:r>
            <a:r>
              <a:rPr lang="ru-RU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42910" y="3286124"/>
            <a:ext cx="8064896" cy="257176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endParaRPr lang="ru-RU" sz="4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4400" b="1" dirty="0" err="1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Курчап</a:t>
            </a:r>
            <a:r>
              <a:rPr lang="ru-RU" sz="4400" b="1" dirty="0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турган</a:t>
            </a:r>
            <a:r>
              <a:rPr lang="ru-RU" sz="4400" b="1" dirty="0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дүйнө</a:t>
            </a:r>
            <a:r>
              <a:rPr lang="ru-RU" sz="4400" b="1" dirty="0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объекттери</a:t>
            </a:r>
            <a:r>
              <a:rPr lang="ru-RU" sz="4400" b="1" dirty="0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4400" b="1" dirty="0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3200" b="1" dirty="0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(Объект </a:t>
            </a:r>
            <a:r>
              <a:rPr lang="ru-RU" sz="3200" b="1" dirty="0" err="1" smtClean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түшүнүгү</a:t>
            </a:r>
            <a:r>
              <a:rPr lang="ru-RU" sz="3200" b="1" dirty="0">
                <a:solidFill>
                  <a:srgbClr val="060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200" b="1" dirty="0" smtClean="0">
              <a:solidFill>
                <a:srgbClr val="060A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endParaRPr kumimoji="0" lang="ru-RU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8662" y="357166"/>
            <a:ext cx="7715304" cy="15001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3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Дүйнөнүн информациялык</a:t>
            </a:r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сүрөттөлүшү</a:t>
            </a:r>
            <a:endParaRPr lang="ru-RU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ru-RU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85852" y="246444"/>
            <a:ext cx="6778950" cy="967978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Сабактын</a:t>
            </a:r>
            <a:r>
              <a:rPr lang="ru-RU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максаты</a:t>
            </a:r>
            <a:endParaRPr lang="ru-RU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с двумя скругленными противолежащими углами 5"/>
          <p:cNvSpPr/>
          <p:nvPr/>
        </p:nvSpPr>
        <p:spPr>
          <a:xfrm>
            <a:off x="285720" y="1428736"/>
            <a:ext cx="8572560" cy="4714908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endParaRPr lang="ru-RU" sz="28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анын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параметрлери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жөнүндө </a:t>
            </a:r>
            <a:r>
              <a:rPr lang="ru-RU" sz="280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кеңири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түшүнүк аласыңар</a:t>
            </a:r>
            <a:endParaRPr lang="ru-RU" sz="2800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Объекттердин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параметрлерин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аныктоо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ыкмаларын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салыштырасыңар</a:t>
            </a:r>
            <a:endParaRPr lang="ru-RU" sz="2800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Объекттердин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параметрлерин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касиеттеринин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жашоо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турмуштагы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маанисин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аныктайсыңар</a:t>
            </a:r>
            <a:endParaRPr lang="ru-RU" sz="2800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Прямоугольник с двумя скругленными соседними углами 13"/>
          <p:cNvSpPr/>
          <p:nvPr/>
        </p:nvSpPr>
        <p:spPr>
          <a:xfrm>
            <a:off x="500034" y="1214422"/>
            <a:ext cx="8001056" cy="928694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Булардын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кайсылары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«объект»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болуп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эсептелет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?</a:t>
            </a:r>
            <a:endParaRPr lang="ru-RU" sz="2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7" name="Блок-схема: узел 16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узел 17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А), Г)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Блок-схема: знак завершения 19"/>
          <p:cNvSpPr/>
          <p:nvPr/>
        </p:nvSpPr>
        <p:spPr>
          <a:xfrm>
            <a:off x="1071538" y="5572140"/>
            <a:ext cx="3571900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12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Б), В)</a:t>
            </a:r>
          </a:p>
          <a:p>
            <a:pPr algn="ctr"/>
            <a:endParaRPr lang="ru-RU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1" name="Блок-схема: знак завершения 20"/>
          <p:cNvSpPr/>
          <p:nvPr/>
        </p:nvSpPr>
        <p:spPr>
          <a:xfrm>
            <a:off x="5143504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Г), Б) 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Блок-схема: знак завершения 21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Бардыгы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kartinki\Космос\001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285992"/>
            <a:ext cx="2000264" cy="1357322"/>
          </a:xfrm>
          <a:prstGeom prst="rect">
            <a:avLst/>
          </a:prstGeom>
          <a:noFill/>
        </p:spPr>
      </p:pic>
      <p:pic>
        <p:nvPicPr>
          <p:cNvPr id="1027" name="Picture 3" descr="C:\kartinki\цветы\63cbafa4c2d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2285992"/>
            <a:ext cx="2000264" cy="1357322"/>
          </a:xfrm>
          <a:prstGeom prst="rect">
            <a:avLst/>
          </a:prstGeom>
          <a:noFill/>
        </p:spPr>
      </p:pic>
      <p:pic>
        <p:nvPicPr>
          <p:cNvPr id="1028" name="Picture 4" descr="C:\kartinki\скачанные картинки\Бумага и перо\41533992_aeb873224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6314" y="2285992"/>
            <a:ext cx="1857388" cy="1393041"/>
          </a:xfrm>
          <a:prstGeom prst="rect">
            <a:avLst/>
          </a:prstGeom>
          <a:noFill/>
        </p:spPr>
      </p:pic>
      <p:pic>
        <p:nvPicPr>
          <p:cNvPr id="1029" name="Picture 5" descr="C:\kartinki\анимационные картинки\свечи\svecha-46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2285992"/>
            <a:ext cx="1895475" cy="1438277"/>
          </a:xfrm>
          <a:prstGeom prst="rect">
            <a:avLst/>
          </a:prstGeom>
          <a:noFill/>
        </p:spPr>
      </p:pic>
      <p:sp>
        <p:nvSpPr>
          <p:cNvPr id="23" name="Прямоугольник 22"/>
          <p:cNvSpPr/>
          <p:nvPr/>
        </p:nvSpPr>
        <p:spPr>
          <a:xfrm>
            <a:off x="285720" y="3714752"/>
            <a:ext cx="2143140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А)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Күн системасы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571736" y="3714752"/>
            <a:ext cx="2071702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Б)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Компьютер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786314" y="3714752"/>
            <a:ext cx="1928826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В) </a:t>
            </a:r>
          </a:p>
          <a:p>
            <a:pPr algn="ctr"/>
            <a:r>
              <a:rPr lang="ru-RU" sz="2800" dirty="0" smtClean="0">
                <a:latin typeface="Arial" pitchFamily="34" charset="0"/>
                <a:cs typeface="Arial" pitchFamily="34" charset="0"/>
              </a:rPr>
              <a:t>Кат 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786578" y="3714752"/>
            <a:ext cx="2071702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Г) </a:t>
            </a:r>
          </a:p>
          <a:p>
            <a:pPr algn="ctr"/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Кубулуш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20414823">
            <a:off x="1297236" y="999667"/>
            <a:ext cx="12608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50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161842">
            <a:off x="2507164" y="683550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304191">
            <a:off x="1544522" y="2513548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114056">
            <a:off x="2182099" y="3582757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114056">
            <a:off x="1110530" y="3582758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1114056">
            <a:off x="4610991" y="483727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1114056">
            <a:off x="2967917" y="55123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256309">
            <a:off x="7334151" y="463765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114056">
            <a:off x="6682693" y="1198106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1114056">
            <a:off x="7111321" y="3126933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1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54764">
            <a:off x="736936" y="4670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Эмне</a:t>
            </a:r>
            <a:r>
              <a:rPr lang="ru-RU" sz="32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учун</a:t>
            </a:r>
            <a:r>
              <a:rPr lang="ru-RU" sz="32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43504" y="500042"/>
            <a:ext cx="2081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ким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9101481">
            <a:off x="3003106" y="831948"/>
            <a:ext cx="2081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ким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0806681">
            <a:off x="3107910" y="5401234"/>
            <a:ext cx="232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эмне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9699350">
            <a:off x="6481449" y="4280702"/>
            <a:ext cx="232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эмне</a:t>
            </a:r>
            <a:r>
              <a:rPr lang="ru-RU" sz="32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7012463">
            <a:off x="1487439" y="2359489"/>
            <a:ext cx="2081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ким</a:t>
            </a:r>
            <a:r>
              <a:rPr lang="ru-RU" sz="32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0694" y="5429264"/>
            <a:ext cx="2081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ким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9699350">
            <a:off x="980724" y="565950"/>
            <a:ext cx="232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эмне</a:t>
            </a:r>
            <a:r>
              <a:rPr lang="ru-RU" sz="32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8185197">
            <a:off x="6551525" y="2302408"/>
            <a:ext cx="2743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kartinki\ART\дети\FAMLY_42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1643050"/>
            <a:ext cx="4714908" cy="335250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357554" y="285728"/>
            <a:ext cx="2436757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Объект</a:t>
            </a:r>
            <a:endParaRPr lang="ru-RU" sz="48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428596" y="1285860"/>
            <a:ext cx="8215338" cy="1857388"/>
          </a:xfrm>
          <a:prstGeom prst="round2Diag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бул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адам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тарабынан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бир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бүтүн нерсе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катары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каралган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айлана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чөйрөнүн бир</a:t>
            </a:r>
            <a:r>
              <a:rPr lang="ru-RU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бөлүгү</a:t>
            </a:r>
            <a:endParaRPr lang="ru-RU" sz="36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8992" y="3286124"/>
            <a:ext cx="2436757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</a:t>
            </a:r>
            <a:endParaRPr lang="ru-RU" sz="4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4657563"/>
            <a:ext cx="3286147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Материалдуу</a:t>
            </a:r>
            <a:endParaRPr lang="ru-RU" sz="36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0871" y="4657563"/>
            <a:ext cx="3241657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Материалдуу</a:t>
            </a:r>
            <a:endParaRPr lang="ru-RU" sz="36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эмес</a:t>
            </a:r>
            <a:endParaRPr lang="ru-RU" sz="36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трелка углом вверх 9"/>
          <p:cNvSpPr/>
          <p:nvPr/>
        </p:nvSpPr>
        <p:spPr>
          <a:xfrm rot="10800000">
            <a:off x="2428860" y="3571876"/>
            <a:ext cx="1000132" cy="107157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0800000" flipH="1">
            <a:off x="5857885" y="3571876"/>
            <a:ext cx="1000132" cy="107157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928926" y="214290"/>
            <a:ext cx="3286147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Материалдуу</a:t>
            </a:r>
            <a:endParaRPr lang="ru-RU" sz="32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32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объекттер</a:t>
            </a:r>
            <a:endParaRPr lang="ru-RU" sz="32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1357298"/>
            <a:ext cx="328614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Табигый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4" y="1357298"/>
            <a:ext cx="328614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Жасалма</a:t>
            </a:r>
            <a:endParaRPr lang="ru-RU" sz="36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:\kartinki\Космос\1234726813_82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071679"/>
            <a:ext cx="2286016" cy="1660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C:\kartinki\цветы\25297sh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70" y="2357430"/>
            <a:ext cx="2430476" cy="182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kartinki\цветы\18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3643314"/>
            <a:ext cx="2571768" cy="1697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C:\kartinki\инфДеятЧел\53098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4480" y="4286256"/>
            <a:ext cx="2487573" cy="1857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1" name="Picture 7" descr="C:\kartinki\игрушки\genex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29190" y="2214554"/>
            <a:ext cx="1214446" cy="1823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3" name="Picture 9" descr="C:\kartinki\gorodaMira\singapor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15074" y="2071678"/>
            <a:ext cx="2616191" cy="1963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C:\kartinki\Измерительные приборы\71387_w640_h640_lpiibig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3714752"/>
            <a:ext cx="2047861" cy="2173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5" name="Picture 11" descr="C:\kartinki\радио\radiosvyaz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29322" y="3143248"/>
            <a:ext cx="1736691" cy="1255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C:\kartinki\цветы\1302202827_185418233_1----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00628" y="4143380"/>
            <a:ext cx="2500330" cy="1824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Стрелка углом вверх 15"/>
          <p:cNvSpPr/>
          <p:nvPr/>
        </p:nvSpPr>
        <p:spPr>
          <a:xfrm rot="10800000">
            <a:off x="1928794" y="357166"/>
            <a:ext cx="1000132" cy="107157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углом вверх 16"/>
          <p:cNvSpPr/>
          <p:nvPr/>
        </p:nvSpPr>
        <p:spPr>
          <a:xfrm rot="10800000" flipH="1">
            <a:off x="6215074" y="357166"/>
            <a:ext cx="1000132" cy="107157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546</Words>
  <Application>Microsoft Office PowerPoint</Application>
  <PresentationFormat>Экран (4:3)</PresentationFormat>
  <Paragraphs>250</Paragraphs>
  <Slides>24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Impact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kjunusaliev</dc:creator>
  <cp:lastModifiedBy>Oma</cp:lastModifiedBy>
  <cp:revision>459</cp:revision>
  <dcterms:created xsi:type="dcterms:W3CDTF">2011-07-20T10:28:55Z</dcterms:created>
  <dcterms:modified xsi:type="dcterms:W3CDTF">2023-03-28T16:55:06Z</dcterms:modified>
</cp:coreProperties>
</file>